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c6e624c0f8f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6f91a7b3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439911fe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c6e766c5d5d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4465c168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9b305c7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747cb5ec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c6e278bd4b3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4d39480d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6ba97516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c6e42462e92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d9b953c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484050ca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61629d1e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c6e11394e85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49520698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282f0ac3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c6e286b9cd1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31047212.jpe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1add14e2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c6e28860f35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7950755b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1148e796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c6e767822d4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c6e495c31b7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43c40b01.jpe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7bae9168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4936c90f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c6e2bca1d56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August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August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$68,750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$2,000 - $400,000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19 building permits in August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171.43%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August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$68,750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August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372.74%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August 2020 ($14,543)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122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67.12%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(73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$506,305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137.16%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($213,486)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$6,300.0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$80,540.5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$1,288,648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$428,906.82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$26,163,316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$62,212.67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$933,190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$399,407.77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$60,310,573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August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$13,643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$8,500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$1,500 - $30,000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 building permits in August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-41.67%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August 2020 (12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$13,643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August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-83.96%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August 2020 ($85,067)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65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-15.58%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(77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$27,058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-96.65%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($808,807)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$13,875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15415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$3,175,382.79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$60,332,273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$16,692.86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$116,850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$52,500.67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$7,507,596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738"/>
                <a:gridCol w="2651703"/>
                <a:gridCol w="1005931"/>
                <a:gridCol w="1184649"/>
                <a:gridCol w="182898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282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DORN, KARLA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6254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BRINKLEY, CYNTHIA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5795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LAND, LEATA C PRICE &amp; JACQUE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5820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CLARK, COURTNEY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5809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WASHINGTON UNIVERSITY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282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COOPER, DEBORAH LYNN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5744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August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$16,418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$7,592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$1,000 - $49,490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building permits in August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August 2020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$16,418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August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-76.02%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August 2020 ($68,472)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65.22%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$89,515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-45.88%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($165,397)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$16,418.5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$65,674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$33,466.0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$200,796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$34,500.0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$218,815.9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$15,535,927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363366"/>
                <a:gridCol w="3179535"/>
                <a:gridCol w="951906"/>
                <a:gridCol w="1184649"/>
                <a:gridCol w="165838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HURLEY, MARIA YADIRA &amp; JOHN L PRATER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$49,490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34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HUDSON KILAMANJARO V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5655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GREGORY, PETER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22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TSAI, MAX &amp; JILING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$3,184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5696 KINGSBURY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August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$51,371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$48 - $225,000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20 building permits in August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August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$51,371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August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-16.82%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August 2020 ($61,759)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98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92.16%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(51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$89,367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-74.58%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($351,551)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$59,000.00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$708,000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$8,263.00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$8,263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$44,449.71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$311,148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$335,969.56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$14,446,691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$15,463.46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$201,025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$177,099.38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$18,772,534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August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$32,558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$15,316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$600 - $99,000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building permits in August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August 2020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$32,558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August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442.63%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August 2020 ($6,000)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19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-9.52%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$46,110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-16.87%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($55,467)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$43,210.67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$129,632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$31,250.00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$2,410.00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$12,050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$47,000.61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$1,927,025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998700"/>
                <a:gridCol w="3202454"/>
                <a:gridCol w="951906"/>
                <a:gridCol w="1184649"/>
                <a:gridCol w="154958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RUDOAS URBAN UTOPIA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5120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SMITH-MASON, JASMINE &amp; MARILYN SMITH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$23,423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5085 WELLS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DUNN, SHAWN 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$7,209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5119 RAYMOND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LANE-NORFUL, KATHY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5068 MINERVA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August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$45,845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$45,845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$19,690 - $72,000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 building permits in August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August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$45,845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August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358.45%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August 2020 ($10,000)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$466,211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7835.51%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($5,875)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959955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$32,558.00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$130,232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$62,430.27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$1,872,908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$16,418.50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$65,674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$68,749.89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$1,306,248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$45,845.00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$91,690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$369,778.67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$1,109,336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$13,642.86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$101,750.00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$51,370.55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$1,027,411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1037650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$41,281.50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$2,064,075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$793,457.88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626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$496,704,636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$198,002.79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$15,840,223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$385,053.21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$87,407,079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$337,772.70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$6,755,454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$61,463.04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$1,659,502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$402,110.76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$67,956,719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$49,689.09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$1,142,849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$16,747.00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$117,229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$206,297.84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$33,420,250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$45,845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$91,690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$1,279,953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$6,399,764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$23,130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$300,690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130488"/>
                <a:gridCol w="3093928"/>
                <a:gridCol w="951906"/>
                <a:gridCol w="1184649"/>
                <a:gridCol w="1487582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BOWERS, MONICA &amp; PAYTON SUTHERLIN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1254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PATE, DOROTHY 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$19,690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749 BAYARD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August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$369,779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$209,336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$10,000 - $890,000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 building permits in August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August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$369,779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August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6093.95%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August 2020 ($5,970)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225.00%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$98,031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5778.92%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($1,668)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$369,778.7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$1,109,336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$225,867.20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$1,129,336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$18,733.33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$56,200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$24,945.58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$473,966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6204"/>
                <a:gridCol w="3210299"/>
                <a:gridCol w="1005931"/>
                <a:gridCol w="1184649"/>
                <a:gridCol w="1557432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4755 MCMILLAN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WEST SIDE MISSIONARY BAPTIST CHURCH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$890,000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4675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HOPEWELL MISS BAP CHURCH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$209,336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915 N TAYLOR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August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$62,430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$28,500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$1,414 - $725,000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August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Mean: $101,750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Median: $102,000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Range: $3,000 -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4 building permits in August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August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$101,750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August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-18.60%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August 2020 ($125,000)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8 total building permits in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$62,038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28.22%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($48,385)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$134,333.3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$28,223.00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$84,669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$3,650.00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$7,300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$58,382.22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$1,050,880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52998"/>
                <a:gridCol w="3093723"/>
                <a:gridCol w="951906"/>
                <a:gridCol w="1184649"/>
                <a:gridCol w="1464185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nbhd_name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RANKEN TECHNICAL COLLEGE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4373 EVANS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RANKEN TECHNICAL COLLEGE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4377 EVANS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MARTIN, JAMES T JR &amp; MWJT HOMES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1220 JONES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5 STAR REALTY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4184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30 building permits in August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-18.92%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compared to August 2020 (37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$62,430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Average building permit cost in August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-92.05%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compared to August 2020 ($785,169)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282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11.02%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YTD compared to this time in 2020 (254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$1,283,796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272.34%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YTD compared to this time in 2020 ($344,795)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1037650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August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$120,228.56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$1,082,057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$120,000.00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$33,542.55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$670,851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115344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$1,467,305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$403,508,807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$1,243,170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$33,565,583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$184,044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324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$59,630,246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2021-09-08T14:59:56Z</dcterms:modified>
  <cp:category/>
</cp:coreProperties>
</file>